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86"/>
  </p:normalViewPr>
  <p:slideViewPr>
    <p:cSldViewPr snapToGrid="0" snapToObjects="1" showGuides="1">
      <p:cViewPr varScale="1">
        <p:scale>
          <a:sx n="144" d="100"/>
          <a:sy n="144" d="100"/>
        </p:scale>
        <p:origin x="654" y="114"/>
      </p:cViewPr>
      <p:guideLst>
        <p:guide orient="horz" pos="18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4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2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9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5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6D3A-BE61-6342-805F-6EC47CA6FAB6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309AF-39EC-1B42-8EDC-A9D1D80E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1FE35-C050-9143-9D6F-F76EEF464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0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2C34EB-005A-A045-807E-C0A407020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5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A20AF3-70A9-6C48-9F9C-E85D2DB57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75" y="0"/>
            <a:ext cx="90219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2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18AFD6-ED6F-D848-ACEB-975E31170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6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67BCAA-5142-2844-964B-9D7E8A6D3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1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,</dc:creator>
  <cp:lastModifiedBy>Clayton</cp:lastModifiedBy>
  <cp:revision>4</cp:revision>
  <dcterms:created xsi:type="dcterms:W3CDTF">2019-05-30T07:18:16Z</dcterms:created>
  <dcterms:modified xsi:type="dcterms:W3CDTF">2021-03-15T05:56:30Z</dcterms:modified>
</cp:coreProperties>
</file>